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5" r:id="rId7"/>
    <p:sldId id="266" r:id="rId8"/>
    <p:sldId id="267" r:id="rId9"/>
    <p:sldId id="270" r:id="rId10"/>
    <p:sldId id="27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FE15-17BC-4DF7-95DE-EC5328822520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2789-C4B6-4C03-808C-60EC7198E3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3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FE15-17BC-4DF7-95DE-EC5328822520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2789-C4B6-4C03-808C-60EC7198E3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4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FE15-17BC-4DF7-95DE-EC5328822520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2789-C4B6-4C03-808C-60EC7198E3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0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FE15-17BC-4DF7-95DE-EC5328822520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2789-C4B6-4C03-808C-60EC7198E3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7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FE15-17BC-4DF7-95DE-EC5328822520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2789-C4B6-4C03-808C-60EC7198E3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8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FE15-17BC-4DF7-95DE-EC5328822520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2789-C4B6-4C03-808C-60EC7198E3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15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FE15-17BC-4DF7-95DE-EC5328822520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2789-C4B6-4C03-808C-60EC7198E3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8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FE15-17BC-4DF7-95DE-EC5328822520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2789-C4B6-4C03-808C-60EC7198E3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FE15-17BC-4DF7-95DE-EC5328822520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2789-C4B6-4C03-808C-60EC7198E3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48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FE15-17BC-4DF7-95DE-EC5328822520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2789-C4B6-4C03-808C-60EC7198E3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5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FE15-17BC-4DF7-95DE-EC5328822520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2789-C4B6-4C03-808C-60EC7198E3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7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CFE15-17BC-4DF7-95DE-EC5328822520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12789-C4B6-4C03-808C-60EC7198E3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2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84" y="0"/>
            <a:ext cx="10058400" cy="66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2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1" y="0"/>
            <a:ext cx="10058400" cy="671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0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3949298"/>
          </a:xfrm>
        </p:spPr>
        <p:txBody>
          <a:bodyPr>
            <a:noAutofit/>
          </a:bodyPr>
          <a:lstStyle/>
          <a:p>
            <a:r>
              <a:rPr lang="en-US" sz="4800" dirty="0" smtClean="0"/>
              <a:t>Thank you La </a:t>
            </a:r>
            <a:r>
              <a:rPr lang="en-US" sz="4800" dirty="0" err="1" smtClean="0"/>
              <a:t>Rotllana</a:t>
            </a:r>
            <a:r>
              <a:rPr lang="en-US" sz="4800" dirty="0" smtClean="0"/>
              <a:t>, Club </a:t>
            </a:r>
            <a:r>
              <a:rPr lang="en-US" sz="4800" dirty="0" err="1" smtClean="0"/>
              <a:t>Korfbal</a:t>
            </a:r>
            <a:r>
              <a:rPr lang="en-US" sz="4800" dirty="0" smtClean="0"/>
              <a:t> Badalona and </a:t>
            </a:r>
            <a:r>
              <a:rPr lang="en-US" sz="4800" dirty="0" err="1"/>
              <a:t>T</a:t>
            </a:r>
            <a:r>
              <a:rPr lang="en-US" sz="4800" dirty="0" err="1" smtClean="0"/>
              <a:t>erres</a:t>
            </a:r>
            <a:r>
              <a:rPr lang="en-US" sz="4800" dirty="0" smtClean="0"/>
              <a:t> </a:t>
            </a:r>
            <a:r>
              <a:rPr lang="en-US" sz="4800" dirty="0" err="1" smtClean="0"/>
              <a:t>en</a:t>
            </a:r>
            <a:r>
              <a:rPr lang="en-US" sz="4800" dirty="0" smtClean="0"/>
              <a:t> Mêlées for sharing your experiences and teaching us new games, strategies, activities </a:t>
            </a:r>
            <a:r>
              <a:rPr lang="en-US" sz="4800" dirty="0" smtClean="0">
                <a:sym typeface="Wingdings" panose="05000000000000000000" pitchFamily="2" charset="2"/>
              </a:rPr>
              <a:t>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24730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84" y="0"/>
            <a:ext cx="10058400" cy="66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0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1" y="0"/>
            <a:ext cx="10058400" cy="671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84" y="0"/>
            <a:ext cx="10058400" cy="66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84" y="0"/>
            <a:ext cx="10058400" cy="66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7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84" y="0"/>
            <a:ext cx="10058400" cy="66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8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84" y="0"/>
            <a:ext cx="10058400" cy="66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5161" y="167425"/>
            <a:ext cx="6761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Eunice Kennedy Shriver Day- July 2019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1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1" y="0"/>
            <a:ext cx="10058400" cy="671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4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32</Words>
  <Application>Microsoft Office PowerPoint</Application>
  <PresentationFormat>Personalizado</PresentationFormat>
  <Paragraphs>2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 La Rotllana, Club Korfbal Badalona and Terres en Mêlées for sharing your experiences and teaching us new games, strategies, activities 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Usuario</cp:lastModifiedBy>
  <cp:revision>6</cp:revision>
  <dcterms:created xsi:type="dcterms:W3CDTF">2019-10-18T10:26:03Z</dcterms:created>
  <dcterms:modified xsi:type="dcterms:W3CDTF">2019-10-23T09:48:25Z</dcterms:modified>
</cp:coreProperties>
</file>